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70" r:id="rId5"/>
    <p:sldId id="429" r:id="rId6"/>
    <p:sldId id="471" r:id="rId7"/>
    <p:sldId id="473" r:id="rId8"/>
    <p:sldId id="472" r:id="rId9"/>
  </p:sldIdLst>
  <p:sldSz cx="9144000" cy="5143500" type="screen16x9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72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Even numbers</a:t>
            </a:r>
            <a:r>
              <a:rPr lang="en-US" baseline="0" dirty="0" smtClean="0"/>
              <a:t> are numbers who are made of even pairs. </a:t>
            </a:r>
          </a:p>
          <a:p>
            <a:r>
              <a:rPr lang="en-US" baseline="0" dirty="0" smtClean="0"/>
              <a:t>2, has one pair of 2s 4 has 2 pairs of 2s ,6 pairs of 2 has 8,10 are even numbers</a:t>
            </a:r>
          </a:p>
          <a:p>
            <a:endParaRPr lang="en-US" baseline="0" dirty="0" smtClean="0"/>
          </a:p>
          <a:p>
            <a:r>
              <a:rPr lang="en-US" baseline="0" dirty="0" smtClean="0"/>
              <a:t>Odd numbers are numbers who </a:t>
            </a:r>
            <a:r>
              <a:rPr lang="en-US" b="0" baseline="0" dirty="0" smtClean="0"/>
              <a:t>do are not made of even pairs. </a:t>
            </a:r>
          </a:p>
          <a:p>
            <a:r>
              <a:rPr lang="en-US" b="0" baseline="0" dirty="0" smtClean="0"/>
              <a:t>3 has one pair of 2s with one left over</a:t>
            </a:r>
          </a:p>
          <a:p>
            <a:r>
              <a:rPr lang="en-US" b="0" baseline="0" dirty="0" smtClean="0"/>
              <a:t>5 has 2 pairs of 2s with one left over</a:t>
            </a:r>
          </a:p>
          <a:p>
            <a:r>
              <a:rPr lang="en-US" b="0" baseline="0" dirty="0" smtClean="0"/>
              <a:t>7 has 3 pairs of 2s with one left over</a:t>
            </a:r>
          </a:p>
          <a:p>
            <a:r>
              <a:rPr lang="en-US" baseline="0" dirty="0" smtClean="0"/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Rows are horizontal or across</a:t>
            </a:r>
          </a:p>
          <a:p>
            <a:r>
              <a:rPr lang="en-US" baseline="0" dirty="0" smtClean="0"/>
              <a:t>Columns are vertical or up and down.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 group contains a given number of items. In this group there are 8 cherries.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An array is a set of numbers or object that follow a specific pattern. If we took the 8 cherries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and organized them into rows and columns we would have an array. In this array the 8 cherries are arranged in 2 groups on 4. In this array the 8 cherries are arranged into 4 groups of 2. </a:t>
            </a: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many ways to show arrays.</a:t>
            </a:r>
            <a:r>
              <a:rPr lang="en-US" baseline="0" dirty="0" smtClean="0"/>
              <a:t> This array is 3 rows by 3 columns. Here are 6 eggs which are arranged in a 2 X 3 a array. Here is </a:t>
            </a:r>
            <a:r>
              <a:rPr lang="en-US" baseline="0" smtClean="0"/>
              <a:t>an array that is 4 X 3.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2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657350"/>
            <a:ext cx="54864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is an array?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2773" y="1371421"/>
            <a:ext cx="633845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what an array is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seeing examples.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43855"/>
            <a:ext cx="4229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Even numbers are numbers who are made of even pairs.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4687712" y="775593"/>
            <a:ext cx="43419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Odd numbers are numbers who are not made of even pairs.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28600" y="2228850"/>
            <a:ext cx="42291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ctr">
              <a:buFont typeface="Wingdings" pitchFamily="2" charset="2"/>
              <a:buAutoNum type="arabicPlain" startAt="2"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XX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XX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XX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XX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XX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687712" y="2176287"/>
            <a:ext cx="42291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XX X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XX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XX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XX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11 XX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XX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X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49033" y="1132861"/>
            <a:ext cx="6536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Rows are horizontal or across.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40078" y="3755101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Columns are vertical or up and down.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786327"/>
              </p:ext>
            </p:extLst>
          </p:nvPr>
        </p:nvGraphicFramePr>
        <p:xfrm>
          <a:off x="3543300" y="2000250"/>
          <a:ext cx="18288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45135" y="200026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67541" y="2002568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28744" y="2002568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3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00620" y="2454462"/>
            <a:ext cx="461203" cy="451894"/>
          </a:xfrm>
          <a:prstGeom prst="rect">
            <a:avLst/>
          </a:prstGeom>
          <a:solidFill>
            <a:schemeClr val="accent3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03479" y="2914650"/>
            <a:ext cx="461203" cy="451894"/>
          </a:xfrm>
          <a:prstGeom prst="rect">
            <a:avLst/>
          </a:prstGeom>
          <a:solidFill>
            <a:schemeClr val="accent3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13455" y="1314450"/>
            <a:ext cx="83170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group contains a given number of items.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2376201" y="2267340"/>
            <a:ext cx="616372" cy="7721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5260497" y="3707024"/>
            <a:ext cx="616372" cy="772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4662638" y="2174319"/>
            <a:ext cx="616372" cy="772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3601837" y="2324603"/>
            <a:ext cx="616372" cy="7721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3131195" y="3123533"/>
            <a:ext cx="616372" cy="7721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5297188" y="2796149"/>
            <a:ext cx="616372" cy="7721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3859212" y="3898409"/>
            <a:ext cx="616372" cy="7721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31363" r="47345" b="40612"/>
          <a:stretch/>
        </p:blipFill>
        <p:spPr>
          <a:xfrm rot="20651420">
            <a:off x="4336908" y="3077842"/>
            <a:ext cx="616372" cy="77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 array is a set of objects arranged in rows and columns.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955591"/>
              </p:ext>
            </p:extLst>
          </p:nvPr>
        </p:nvGraphicFramePr>
        <p:xfrm>
          <a:off x="1943100" y="2000250"/>
          <a:ext cx="1714500" cy="2783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0"/>
                <a:gridCol w="857250"/>
              </a:tblGrid>
              <a:tr h="695876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95876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95876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95876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322471"/>
              </p:ext>
            </p:extLst>
          </p:nvPr>
        </p:nvGraphicFramePr>
        <p:xfrm>
          <a:off x="4572000" y="2529244"/>
          <a:ext cx="3200400" cy="1757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100"/>
                <a:gridCol w="800100"/>
                <a:gridCol w="800100"/>
                <a:gridCol w="800100"/>
              </a:tblGrid>
              <a:tr h="878503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878503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2200694" y="2051095"/>
            <a:ext cx="1236439" cy="2661182"/>
            <a:chOff x="1400594" y="2239391"/>
            <a:chExt cx="1236439" cy="266118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1400594" y="2239391"/>
              <a:ext cx="451831" cy="56603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2148496" y="2239391"/>
              <a:ext cx="451831" cy="56603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1400594" y="2973114"/>
              <a:ext cx="451831" cy="56603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2141945" y="2973113"/>
              <a:ext cx="451831" cy="56603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1400596" y="3653747"/>
              <a:ext cx="451831" cy="56603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2148497" y="3643251"/>
              <a:ext cx="451831" cy="56603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1437301" y="4334543"/>
              <a:ext cx="451831" cy="56603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2185202" y="4324047"/>
              <a:ext cx="451831" cy="56603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4748768" y="2660280"/>
            <a:ext cx="2822500" cy="1503966"/>
            <a:chOff x="5434566" y="2660280"/>
            <a:chExt cx="2822500" cy="150396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5440659" y="2660280"/>
              <a:ext cx="451831" cy="56603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5434566" y="3598213"/>
              <a:ext cx="451831" cy="56603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6188102" y="2660281"/>
              <a:ext cx="451831" cy="56603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6182009" y="3598214"/>
              <a:ext cx="451831" cy="56603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7000387" y="2660280"/>
              <a:ext cx="451831" cy="56603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6994294" y="3598213"/>
              <a:ext cx="451831" cy="56603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7805235" y="2660283"/>
              <a:ext cx="451831" cy="56603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1" t="31363" r="47345" b="40612"/>
            <a:stretch/>
          </p:blipFill>
          <p:spPr>
            <a:xfrm rot="20651420">
              <a:off x="7799142" y="3598216"/>
              <a:ext cx="451831" cy="5660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are many ways to show arrays.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561601"/>
              </p:ext>
            </p:extLst>
          </p:nvPr>
        </p:nvGraphicFramePr>
        <p:xfrm>
          <a:off x="800100" y="2012050"/>
          <a:ext cx="2171700" cy="1943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900"/>
                <a:gridCol w="723900"/>
                <a:gridCol w="723900"/>
              </a:tblGrid>
              <a:tr h="6477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186342"/>
              </p:ext>
            </p:extLst>
          </p:nvPr>
        </p:nvGraphicFramePr>
        <p:xfrm>
          <a:off x="3771900" y="2000250"/>
          <a:ext cx="1028700" cy="20113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50"/>
                <a:gridCol w="514350"/>
              </a:tblGrid>
              <a:tr h="670454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70454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70454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3855924" y="2068512"/>
            <a:ext cx="908103" cy="1853347"/>
            <a:chOff x="3394048" y="2228850"/>
            <a:chExt cx="908103" cy="185334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394049" y="2228850"/>
              <a:ext cx="377851" cy="48174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924299" y="2903065"/>
              <a:ext cx="377851" cy="48174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924300" y="2228850"/>
              <a:ext cx="377851" cy="48174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394049" y="2903065"/>
              <a:ext cx="377851" cy="48174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394048" y="3600450"/>
              <a:ext cx="377851" cy="48174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26547" r="37778" b="42423"/>
            <a:stretch/>
          </p:blipFill>
          <p:spPr>
            <a:xfrm>
              <a:off x="3924300" y="3600450"/>
              <a:ext cx="377851" cy="481747"/>
            </a:xfrm>
            <a:prstGeom prst="rect">
              <a:avLst/>
            </a:prstGeom>
          </p:spPr>
        </p:pic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5634"/>
              </p:ext>
            </p:extLst>
          </p:nvPr>
        </p:nvGraphicFramePr>
        <p:xfrm>
          <a:off x="5715000" y="2000250"/>
          <a:ext cx="2514600" cy="18410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8650"/>
                <a:gridCol w="628650"/>
                <a:gridCol w="628650"/>
                <a:gridCol w="628650"/>
              </a:tblGrid>
              <a:tr h="613691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13691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613691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8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2773" y="1371421"/>
            <a:ext cx="633845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what an array is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seeing examples.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99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6767</TotalTime>
  <Words>364</Words>
  <Application>Microsoft Office PowerPoint</Application>
  <PresentationFormat>On-screen Show (16:9)</PresentationFormat>
  <Paragraphs>41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278</cp:revision>
  <dcterms:created xsi:type="dcterms:W3CDTF">2011-06-12T17:04:43Z</dcterms:created>
  <dcterms:modified xsi:type="dcterms:W3CDTF">2015-06-07T12:31:51Z</dcterms:modified>
</cp:coreProperties>
</file>